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08BC73-0D01-431D-9D6B-D3705112FE00}" type="datetimeFigureOut">
              <a:rPr lang="el-GR" smtClean="0"/>
              <a:t>16/9/2019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CB4777-D0C7-4782-9219-125E02B73F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4904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34DDE-6DB1-4D85-A0F8-7E472C20C763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5234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487-AADC-4BFE-AF46-EB8920CCCD07}" type="datetimeFigureOut">
              <a:rPr lang="el-GR" smtClean="0"/>
              <a:t>16/9/2019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723-B8E7-4A75-86A9-18AAACD534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7959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487-AADC-4BFE-AF46-EB8920CCCD07}" type="datetimeFigureOut">
              <a:rPr lang="el-GR" smtClean="0"/>
              <a:t>16/9/2019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723-B8E7-4A75-86A9-18AAACD534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7154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487-AADC-4BFE-AF46-EB8920CCCD07}" type="datetimeFigureOut">
              <a:rPr lang="el-GR" smtClean="0"/>
              <a:t>16/9/2019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723-B8E7-4A75-86A9-18AAACD534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5107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487-AADC-4BFE-AF46-EB8920CCCD07}" type="datetimeFigureOut">
              <a:rPr lang="el-GR" smtClean="0"/>
              <a:t>16/9/2019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723-B8E7-4A75-86A9-18AAACD534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1572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487-AADC-4BFE-AF46-EB8920CCCD07}" type="datetimeFigureOut">
              <a:rPr lang="el-GR" smtClean="0"/>
              <a:t>16/9/2019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723-B8E7-4A75-86A9-18AAACD534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64729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487-AADC-4BFE-AF46-EB8920CCCD07}" type="datetimeFigureOut">
              <a:rPr lang="el-GR" smtClean="0"/>
              <a:t>16/9/2019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723-B8E7-4A75-86A9-18AAACD534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75499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487-AADC-4BFE-AF46-EB8920CCCD07}" type="datetimeFigureOut">
              <a:rPr lang="el-GR" smtClean="0"/>
              <a:t>16/9/2019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723-B8E7-4A75-86A9-18AAACD534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1582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487-AADC-4BFE-AF46-EB8920CCCD07}" type="datetimeFigureOut">
              <a:rPr lang="el-GR" smtClean="0"/>
              <a:t>16/9/2019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723-B8E7-4A75-86A9-18AAACD534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5459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487-AADC-4BFE-AF46-EB8920CCCD07}" type="datetimeFigureOut">
              <a:rPr lang="el-GR" smtClean="0"/>
              <a:t>16/9/2019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723-B8E7-4A75-86A9-18AAACD534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7773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487-AADC-4BFE-AF46-EB8920CCCD07}" type="datetimeFigureOut">
              <a:rPr lang="el-GR" smtClean="0"/>
              <a:t>16/9/2019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723-B8E7-4A75-86A9-18AAACD534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3412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0487-AADC-4BFE-AF46-EB8920CCCD07}" type="datetimeFigureOut">
              <a:rPr lang="el-GR" smtClean="0"/>
              <a:t>16/9/2019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723-B8E7-4A75-86A9-18AAACD534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14614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20487-AADC-4BFE-AF46-EB8920CCCD07}" type="datetimeFigureOut">
              <a:rPr lang="el-GR" smtClean="0"/>
              <a:t>16/9/2019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B6723-B8E7-4A75-86A9-18AAACD534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9993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9193718"/>
              </p:ext>
            </p:extLst>
          </p:nvPr>
        </p:nvGraphicFramePr>
        <p:xfrm>
          <a:off x="637445" y="999701"/>
          <a:ext cx="9939939" cy="5344582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198679"/>
                <a:gridCol w="1198679"/>
                <a:gridCol w="1190226"/>
                <a:gridCol w="879241"/>
                <a:gridCol w="879241"/>
                <a:gridCol w="1636489"/>
                <a:gridCol w="1572957"/>
                <a:gridCol w="1384427"/>
              </a:tblGrid>
              <a:tr h="11834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ΣΤΡΑΤΗΓΙΚΟΣ</a:t>
                      </a:r>
                      <a:r>
                        <a:rPr lang="el-GR" sz="1400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ΣΤΟΧΟΣ</a:t>
                      </a:r>
                      <a:endParaRPr lang="el-G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 smtClean="0">
                          <a:effectLst/>
                        </a:rPr>
                        <a:t>ΣΤΟΧΟΙ ΠΟΙΟΤΗΤΑΣ</a:t>
                      </a:r>
                      <a:endParaRPr lang="el-G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400" baseline="0" dirty="0" smtClean="0">
                          <a:effectLst/>
                        </a:rPr>
                        <a:t>ΜΕΤΡΗΣΗ</a:t>
                      </a:r>
                      <a:endParaRPr lang="el-GR" sz="1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 smtClean="0">
                          <a:effectLst/>
                        </a:rPr>
                        <a:t>(</a:t>
                      </a:r>
                      <a:r>
                        <a:rPr lang="el-GR" sz="1400" baseline="0" dirty="0" smtClean="0">
                          <a:effectLst/>
                        </a:rPr>
                        <a:t>δείκτης)</a:t>
                      </a:r>
                      <a:endParaRPr lang="el-G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ΤΙΜΗ ΒΑΣΗΣ </a:t>
                      </a:r>
                      <a:r>
                        <a:rPr lang="el-GR" sz="13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(τρέχουσα τιμή)</a:t>
                      </a:r>
                      <a:endParaRPr lang="el-GR" sz="13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 smtClean="0">
                          <a:effectLst/>
                        </a:rPr>
                        <a:t>ΤΙΜΗ ΣΤΟΧΟΥ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 smtClean="0">
                          <a:effectLst/>
                        </a:rPr>
                        <a:t> </a:t>
                      </a:r>
                      <a:endParaRPr lang="el-GR" sz="14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 smtClean="0">
                          <a:effectLst/>
                        </a:rPr>
                        <a:t>ΕΝΕΡΓΕΙΕΣ/ΔΡΑΣΕΙΣ</a:t>
                      </a:r>
                      <a:endParaRPr lang="el-GR" sz="14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(Τι πρέπει να κάνουμε για να πετύχουμε τα προσδοκώμενα αποτελέσματα;)</a:t>
                      </a:r>
                      <a:endParaRPr lang="el-G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ΥΠΕΥΘΥΝΟΤΗΤΕΣ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l-GR" sz="1400" dirty="0">
                          <a:effectLst/>
                        </a:rPr>
                        <a:t>(Ποιος αναλαμβάνει κάθε ενέργεια;)</a:t>
                      </a:r>
                      <a:endParaRPr lang="el-G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 smtClean="0">
                          <a:effectLst/>
                        </a:rPr>
                        <a:t>ΧΡΟΝΟ</a:t>
                      </a:r>
                      <a:r>
                        <a:rPr lang="en-US" sz="1400" dirty="0" smtClean="0">
                          <a:effectLst/>
                        </a:rPr>
                        <a:t>-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 smtClean="0">
                          <a:effectLst/>
                        </a:rPr>
                        <a:t>ΔΙΑΓΡΑΜΜΑ</a:t>
                      </a:r>
                      <a:endParaRPr lang="el-GR" sz="1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</a:rPr>
                        <a:t>(Πότε;)</a:t>
                      </a:r>
                      <a:endParaRPr lang="el-G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72113">
                <a:tc row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8714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963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386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563612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386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386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44855" y="257122"/>
            <a:ext cx="11787612" cy="866147"/>
          </a:xfrm>
        </p:spPr>
        <p:txBody>
          <a:bodyPr>
            <a:normAutofit/>
          </a:bodyPr>
          <a:lstStyle/>
          <a:p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Προγραμματισμός στόχων</a:t>
            </a:r>
            <a:endParaRPr lang="el-G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8433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46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SimSun</vt:lpstr>
      <vt:lpstr>Arial</vt:lpstr>
      <vt:lpstr>Calibri</vt:lpstr>
      <vt:lpstr>Calibri Light</vt:lpstr>
      <vt:lpstr>Θέμα του Office</vt:lpstr>
      <vt:lpstr>Προγραμματισμός στόχων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Προγραμματισμός στόχων</dc:title>
  <dc:creator>Tsaliki Katerina</dc:creator>
  <cp:lastModifiedBy>Βαρβάρα Μάρκου</cp:lastModifiedBy>
  <cp:revision>9</cp:revision>
  <dcterms:created xsi:type="dcterms:W3CDTF">2018-08-29T11:35:04Z</dcterms:created>
  <dcterms:modified xsi:type="dcterms:W3CDTF">2019-09-16T05:37:33Z</dcterms:modified>
</cp:coreProperties>
</file>